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4039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3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97726"/>
            <a:ext cx="5829300" cy="488794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7374172"/>
            <a:ext cx="5143500" cy="33897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36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5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47492"/>
            <a:ext cx="1478756" cy="1189812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47492"/>
            <a:ext cx="4350544" cy="118981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8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22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500216"/>
            <a:ext cx="5915025" cy="584018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9395654"/>
            <a:ext cx="5915025" cy="307121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9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737460"/>
            <a:ext cx="2914650" cy="89081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737460"/>
            <a:ext cx="2914650" cy="89081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6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47495"/>
            <a:ext cx="5915025" cy="27137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441714"/>
            <a:ext cx="2901255" cy="16867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128445"/>
            <a:ext cx="2901255" cy="75431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441714"/>
            <a:ext cx="2915543" cy="16867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5128445"/>
            <a:ext cx="2915543" cy="75431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74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35990"/>
            <a:ext cx="2211884" cy="327596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021482"/>
            <a:ext cx="3471863" cy="997739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211955"/>
            <a:ext cx="2211884" cy="780316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3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35990"/>
            <a:ext cx="2211884" cy="327596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021482"/>
            <a:ext cx="3471863" cy="997739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211955"/>
            <a:ext cx="2211884" cy="780316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11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747495"/>
            <a:ext cx="5915025" cy="2713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737460"/>
            <a:ext cx="5915025" cy="8908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3012864"/>
            <a:ext cx="154305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897C7-737A-4F1F-9828-148FBBE996B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3012864"/>
            <a:ext cx="2314575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3012864"/>
            <a:ext cx="154305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ECBCB-6F32-437C-BE9F-D714C5878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30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E8E7E-E154-50C7-BD20-6E94F5CEB293}"/>
              </a:ext>
            </a:extLst>
          </p:cNvPr>
          <p:cNvSpPr txBox="1"/>
          <p:nvPr/>
        </p:nvSpPr>
        <p:spPr>
          <a:xfrm>
            <a:off x="1504164" y="425419"/>
            <a:ext cx="3849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ラーメン探訪９（ロゴ・後日送付）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E0D1CF-F4DA-71A7-8862-88F3D3E39296}"/>
              </a:ext>
            </a:extLst>
          </p:cNvPr>
          <p:cNvSpPr txBox="1"/>
          <p:nvPr/>
        </p:nvSpPr>
        <p:spPr>
          <a:xfrm>
            <a:off x="2254405" y="956887"/>
            <a:ext cx="275230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/>
              <a:t>9</a:t>
            </a:r>
            <a:r>
              <a:rPr lang="ja-JP" altLang="en-US" sz="1350" dirty="0"/>
              <a:t>月</a:t>
            </a:r>
            <a:r>
              <a:rPr lang="en-US" altLang="ja-JP" sz="1350" dirty="0"/>
              <a:t>11</a:t>
            </a:r>
            <a:r>
              <a:rPr lang="ja-JP" altLang="en-US" sz="1350" dirty="0"/>
              <a:t>日（水）よる</a:t>
            </a:r>
            <a:r>
              <a:rPr lang="en-US" altLang="ja-JP" sz="1350" dirty="0"/>
              <a:t>7</a:t>
            </a:r>
            <a:r>
              <a:rPr lang="ja-JP" altLang="en-US" sz="1350" dirty="0"/>
              <a:t>時放送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FCAB6E-0C94-72A6-18BA-D9D18BF3F1AC}"/>
              </a:ext>
            </a:extLst>
          </p:cNvPr>
          <p:cNvSpPr txBox="1"/>
          <p:nvPr/>
        </p:nvSpPr>
        <p:spPr>
          <a:xfrm>
            <a:off x="1207980" y="2270879"/>
            <a:ext cx="5143942" cy="1616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13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ラーメン消費量が多い山形・福島・新潟をウドちゃんが訪れ</a:t>
            </a:r>
            <a:endParaRPr lang="en-US" altLang="ja-JP" sz="1013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13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美味しいラーメンを探しめぐる特別番組第９弾！ </a:t>
            </a:r>
            <a:endParaRPr lang="en-US" altLang="ja-JP" sz="1013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013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13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今回のテーマは</a:t>
            </a:r>
            <a:r>
              <a:rPr lang="ja-JP" altLang="en-US" sz="1013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各県おすすめの「</a:t>
            </a:r>
            <a:r>
              <a:rPr lang="ja-JP" altLang="en-US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醤油</a:t>
            </a:r>
            <a:r>
              <a:rPr lang="ja-JP" altLang="en-US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・</a:t>
            </a:r>
            <a:r>
              <a:rPr lang="ja-JP" altLang="en-US" dirty="0">
                <a:solidFill>
                  <a:srgbClr val="C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味噌</a:t>
            </a:r>
            <a:r>
              <a:rPr lang="ja-JP" altLang="en-US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・</a:t>
            </a:r>
            <a:r>
              <a:rPr lang="ja-JP" altLang="en-US" dirty="0">
                <a:solidFill>
                  <a:srgbClr val="006FC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塩</a:t>
            </a:r>
            <a:r>
              <a:rPr lang="ja-JP" altLang="en-US" sz="1013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」</a:t>
            </a:r>
            <a:endParaRPr lang="en-US" altLang="ja-JP" sz="1013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013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013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この味と言ったらこのお店！ </a:t>
            </a:r>
          </a:p>
          <a:p>
            <a:r>
              <a:rPr lang="ja-JP" altLang="en-US" sz="1013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各県こだわりのラーメン店をウドちゃんが訪問し、魅力を絶叫リポート！</a:t>
            </a:r>
            <a:endParaRPr lang="ja-JP" altLang="en-US" sz="1013" dirty="0"/>
          </a:p>
          <a:p>
            <a:endParaRPr lang="ja-JP" altLang="en-US" sz="1013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013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天野ひろゆきの突っ 込みナレーションを交え楽しくお届け！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42B84DD-9BD1-453D-FDE7-3D00BFC02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252" y="5972449"/>
            <a:ext cx="1068924" cy="34983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7015906-A86B-24FB-88F4-AA278D0689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243" y="5966989"/>
            <a:ext cx="1322862" cy="34384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BB0348C-492C-EE93-BE73-48078A1850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86" y="5966989"/>
            <a:ext cx="1534656" cy="35529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D3EC854-7C30-66EC-B44F-57B85B310D5F}"/>
              </a:ext>
            </a:extLst>
          </p:cNvPr>
          <p:cNvSpPr txBox="1"/>
          <p:nvPr/>
        </p:nvSpPr>
        <p:spPr>
          <a:xfrm>
            <a:off x="-42544" y="6375538"/>
            <a:ext cx="25010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ここまで</a:t>
            </a:r>
            <a:r>
              <a:rPr lang="en-US" altLang="ja-JP" sz="1350" dirty="0"/>
              <a:t>8</a:t>
            </a:r>
            <a:r>
              <a:rPr lang="ja-JP" altLang="en-US" sz="1350" dirty="0"/>
              <a:t>月</a:t>
            </a:r>
            <a:r>
              <a:rPr lang="en-US" altLang="ja-JP" sz="1350" dirty="0"/>
              <a:t>9</a:t>
            </a:r>
            <a:r>
              <a:rPr lang="ja-JP" altLang="en-US" sz="1350" dirty="0"/>
              <a:t>日公開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2BBE61C7-34A9-D9F2-0ED9-2C14992CBCE1}"/>
              </a:ext>
            </a:extLst>
          </p:cNvPr>
          <p:cNvCxnSpPr/>
          <p:nvPr/>
        </p:nvCxnSpPr>
        <p:spPr>
          <a:xfrm>
            <a:off x="39974" y="6675620"/>
            <a:ext cx="681802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7BA5FFC-0177-E518-D014-07562C596BA5}"/>
              </a:ext>
            </a:extLst>
          </p:cNvPr>
          <p:cNvSpPr/>
          <p:nvPr/>
        </p:nvSpPr>
        <p:spPr>
          <a:xfrm>
            <a:off x="1054459" y="1245608"/>
            <a:ext cx="899410" cy="5246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5DBCF7A-5047-EF40-9BA0-C2A64C26CA6C}"/>
              </a:ext>
            </a:extLst>
          </p:cNvPr>
          <p:cNvSpPr/>
          <p:nvPr/>
        </p:nvSpPr>
        <p:spPr>
          <a:xfrm>
            <a:off x="2852027" y="1347982"/>
            <a:ext cx="899410" cy="5246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473666D-7858-0E64-7CE0-26F9EF90F26F}"/>
              </a:ext>
            </a:extLst>
          </p:cNvPr>
          <p:cNvSpPr/>
          <p:nvPr/>
        </p:nvSpPr>
        <p:spPr>
          <a:xfrm>
            <a:off x="4864417" y="1219405"/>
            <a:ext cx="899410" cy="5246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688C8D-A3F9-6CFD-5268-64A7B246E42A}"/>
              </a:ext>
            </a:extLst>
          </p:cNvPr>
          <p:cNvSpPr txBox="1"/>
          <p:nvPr/>
        </p:nvSpPr>
        <p:spPr>
          <a:xfrm>
            <a:off x="1743714" y="1468499"/>
            <a:ext cx="34173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ラーメンイラストやロケのウドさん画像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47193E1-1AA0-2679-556B-462026D5A15F}"/>
              </a:ext>
            </a:extLst>
          </p:cNvPr>
          <p:cNvSpPr/>
          <p:nvPr/>
        </p:nvSpPr>
        <p:spPr>
          <a:xfrm>
            <a:off x="1783079" y="4247970"/>
            <a:ext cx="3291840" cy="11411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リポーター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ウド鈴木（宣材）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ナレーション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天野ひろゆき（宣材）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84BE2-9C9E-6E03-506D-B1A679FC0F4F}"/>
              </a:ext>
            </a:extLst>
          </p:cNvPr>
          <p:cNvSpPr txBox="1"/>
          <p:nvPr/>
        </p:nvSpPr>
        <p:spPr>
          <a:xfrm>
            <a:off x="2852027" y="6890362"/>
            <a:ext cx="10699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取材先情報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6875CA-E009-C4E1-0B79-35CACE85BCBC}"/>
              </a:ext>
            </a:extLst>
          </p:cNvPr>
          <p:cNvSpPr txBox="1"/>
          <p:nvPr/>
        </p:nvSpPr>
        <p:spPr>
          <a:xfrm>
            <a:off x="1625805" y="7363380"/>
            <a:ext cx="35223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山形</a:t>
            </a:r>
            <a:endParaRPr lang="en-US" altLang="ja-JP" sz="1350" dirty="0"/>
          </a:p>
          <a:p>
            <a:pPr algn="ctr"/>
            <a:r>
              <a:rPr lang="ja-JP" altLang="en-US" sz="1350" dirty="0"/>
              <a:t>醤油・味噌・塩　店舗詳細　各画像</a:t>
            </a:r>
            <a:r>
              <a:rPr lang="en-US" altLang="ja-JP" sz="1350" dirty="0"/>
              <a:t>2</a:t>
            </a:r>
            <a:r>
              <a:rPr lang="ja-JP" altLang="en-US" sz="1350" dirty="0"/>
              <a:t>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B9BC081-D31B-7FDD-2DD9-93ADA73D7192}"/>
              </a:ext>
            </a:extLst>
          </p:cNvPr>
          <p:cNvSpPr txBox="1"/>
          <p:nvPr/>
        </p:nvSpPr>
        <p:spPr>
          <a:xfrm>
            <a:off x="-41905" y="6687061"/>
            <a:ext cx="25010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ここから</a:t>
            </a:r>
            <a:r>
              <a:rPr lang="en-US" altLang="ja-JP" sz="1350" dirty="0"/>
              <a:t>9</a:t>
            </a:r>
            <a:r>
              <a:rPr lang="ja-JP" altLang="en-US" sz="1350" dirty="0"/>
              <a:t>月</a:t>
            </a:r>
            <a:r>
              <a:rPr lang="en-US" altLang="ja-JP" sz="1350" dirty="0"/>
              <a:t>11</a:t>
            </a:r>
            <a:r>
              <a:rPr lang="ja-JP" altLang="en-US" sz="1350" dirty="0"/>
              <a:t>日</a:t>
            </a:r>
            <a:r>
              <a:rPr lang="en-US" altLang="ja-JP" sz="1350" dirty="0"/>
              <a:t>19:54</a:t>
            </a:r>
            <a:r>
              <a:rPr lang="ja-JP" altLang="en-US" sz="1350" dirty="0"/>
              <a:t>公開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5E236EA-FB8D-9A46-1EB1-3AA9FA082716}"/>
              </a:ext>
            </a:extLst>
          </p:cNvPr>
          <p:cNvSpPr txBox="1"/>
          <p:nvPr/>
        </p:nvSpPr>
        <p:spPr>
          <a:xfrm>
            <a:off x="1625805" y="9331949"/>
            <a:ext cx="35223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福島</a:t>
            </a:r>
            <a:endParaRPr lang="en-US" altLang="ja-JP" sz="1350" dirty="0"/>
          </a:p>
          <a:p>
            <a:pPr algn="ctr"/>
            <a:r>
              <a:rPr lang="ja-JP" altLang="en-US" sz="1350" dirty="0"/>
              <a:t>醤油・味噌・塩　店舗詳細　各画像</a:t>
            </a:r>
            <a:r>
              <a:rPr lang="en-US" altLang="ja-JP" sz="1350" dirty="0"/>
              <a:t>2</a:t>
            </a:r>
            <a:r>
              <a:rPr lang="ja-JP" altLang="en-US" sz="1350" dirty="0"/>
              <a:t>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C1F369B-2646-44F4-C6FE-1EA4D229D2AF}"/>
              </a:ext>
            </a:extLst>
          </p:cNvPr>
          <p:cNvSpPr txBox="1"/>
          <p:nvPr/>
        </p:nvSpPr>
        <p:spPr>
          <a:xfrm>
            <a:off x="1667809" y="11515055"/>
            <a:ext cx="35223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新潟</a:t>
            </a:r>
            <a:endParaRPr lang="en-US" altLang="ja-JP" sz="1350" dirty="0"/>
          </a:p>
          <a:p>
            <a:pPr algn="ctr"/>
            <a:r>
              <a:rPr lang="ja-JP" altLang="en-US" sz="1350" dirty="0"/>
              <a:t>醤油・味噌・塩　店舗詳細　各画像</a:t>
            </a:r>
            <a:r>
              <a:rPr lang="en-US" altLang="ja-JP" sz="1350" dirty="0"/>
              <a:t>2</a:t>
            </a:r>
            <a:r>
              <a:rPr lang="ja-JP" altLang="en-US" sz="1350" dirty="0"/>
              <a:t>枚</a:t>
            </a:r>
          </a:p>
        </p:txBody>
      </p:sp>
    </p:spTree>
    <p:extLst>
      <p:ext uri="{BB962C8B-B14F-4D97-AF65-F5344CB8AC3E}">
        <p14:creationId xmlns:p14="http://schemas.microsoft.com/office/powerpoint/2010/main" val="25277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161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ＴＵＦ－１２４</dc:creator>
  <cp:lastModifiedBy>ＴＵＦ－１２４</cp:lastModifiedBy>
  <cp:revision>2</cp:revision>
  <dcterms:created xsi:type="dcterms:W3CDTF">2024-07-12T08:09:30Z</dcterms:created>
  <dcterms:modified xsi:type="dcterms:W3CDTF">2024-07-16T05:45:37Z</dcterms:modified>
</cp:coreProperties>
</file>